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g+dbPVRtagYPYjP1yHr2ntHapX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B1805-6314-432F-8E89-E188A5AC087E}" v="2" dt="2023-11-30T11:44:12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36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 Lipsanen" userId="90945f0d-27f6-480c-8837-e32865214e66" providerId="ADAL" clId="{485B1805-6314-432F-8E89-E188A5AC087E}"/>
    <pc:docChg chg="modSld">
      <pc:chgData name="Matti Lipsanen" userId="90945f0d-27f6-480c-8837-e32865214e66" providerId="ADAL" clId="{485B1805-6314-432F-8E89-E188A5AC087E}" dt="2023-11-30T17:17:30.160" v="298" actId="20577"/>
      <pc:docMkLst>
        <pc:docMk/>
      </pc:docMkLst>
      <pc:sldChg chg="addSp modSp mod">
        <pc:chgData name="Matti Lipsanen" userId="90945f0d-27f6-480c-8837-e32865214e66" providerId="ADAL" clId="{485B1805-6314-432F-8E89-E188A5AC087E}" dt="2023-11-30T17:17:30.160" v="298" actId="20577"/>
        <pc:sldMkLst>
          <pc:docMk/>
          <pc:sldMk cId="0" sldId="256"/>
        </pc:sldMkLst>
        <pc:spChg chg="add mod">
          <ac:chgData name="Matti Lipsanen" userId="90945f0d-27f6-480c-8837-e32865214e66" providerId="ADAL" clId="{485B1805-6314-432F-8E89-E188A5AC087E}" dt="2023-11-30T17:17:30.160" v="298" actId="20577"/>
          <ac:spMkLst>
            <pc:docMk/>
            <pc:sldMk cId="0" sldId="256"/>
            <ac:spMk id="2" creationId="{E36C6726-68AE-91CC-D936-BD08AC36B1A2}"/>
          </ac:spMkLst>
        </pc:spChg>
        <pc:spChg chg="mod">
          <ac:chgData name="Matti Lipsanen" userId="90945f0d-27f6-480c-8837-e32865214e66" providerId="ADAL" clId="{485B1805-6314-432F-8E89-E188A5AC087E}" dt="2023-11-27T12:07:00.514" v="1" actId="20577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Matti Lipsanen" userId="90945f0d-27f6-480c-8837-e32865214e66" providerId="ADAL" clId="{485B1805-6314-432F-8E89-E188A5AC087E}" dt="2023-11-30T05:15:28.427" v="44" actId="20577"/>
        <pc:sldMkLst>
          <pc:docMk/>
          <pc:sldMk cId="0" sldId="257"/>
        </pc:sldMkLst>
        <pc:spChg chg="mod">
          <ac:chgData name="Matti Lipsanen" userId="90945f0d-27f6-480c-8837-e32865214e66" providerId="ADAL" clId="{485B1805-6314-432F-8E89-E188A5AC087E}" dt="2023-11-30T05:15:28.427" v="44" actId="20577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atti Lipsanen" userId="90945f0d-27f6-480c-8837-e32865214e66" providerId="ADAL" clId="{485B1805-6314-432F-8E89-E188A5AC087E}" dt="2023-11-27T12:07:11.245" v="3" actId="20577"/>
          <ac:spMkLst>
            <pc:docMk/>
            <pc:sldMk cId="0" sldId="257"/>
            <ac:spMk id="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tti.lipsanen@pirkanmaa.fi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567544"/>
            <a:ext cx="12192000" cy="753745"/>
          </a:xfrm>
          <a:prstGeom prst="rect">
            <a:avLst/>
          </a:prstGeom>
          <a:solidFill>
            <a:srgbClr val="E0020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Toijalan Tennis, vuosikokous 2023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9439" y="202623"/>
            <a:ext cx="1551305" cy="16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 descr="Kuvassa voi olla tennis ja pall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8758" y="1815523"/>
            <a:ext cx="5392883" cy="46008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E36C6726-68AE-91CC-D936-BD08AC36B1A2}"/>
              </a:ext>
            </a:extLst>
          </p:cNvPr>
          <p:cNvSpPr txBox="1"/>
          <p:nvPr/>
        </p:nvSpPr>
        <p:spPr>
          <a:xfrm>
            <a:off x="6855310" y="1790811"/>
            <a:ext cx="51310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Toijalan Tenniksen vuosikokous 2023</a:t>
            </a:r>
          </a:p>
          <a:p>
            <a:endParaRPr lang="fi-FI" sz="2000" b="1" dirty="0"/>
          </a:p>
          <a:p>
            <a:r>
              <a:rPr lang="fi-FI" sz="2000" dirty="0"/>
              <a:t>Perjantaina 8.12.2023 klo 18-20</a:t>
            </a:r>
          </a:p>
          <a:p>
            <a:r>
              <a:rPr lang="fi-FI" sz="2000" dirty="0"/>
              <a:t>Ellilän Kievarissa.</a:t>
            </a:r>
          </a:p>
          <a:p>
            <a:endParaRPr lang="fi-FI" sz="2000" dirty="0"/>
          </a:p>
          <a:p>
            <a:r>
              <a:rPr lang="fi-FI" sz="2000"/>
              <a:t>Ilmoittautumiset tarjoilun </a:t>
            </a:r>
            <a:r>
              <a:rPr lang="fi-FI" sz="2000" dirty="0"/>
              <a:t>varalta 6.12. mennessä </a:t>
            </a:r>
            <a:r>
              <a:rPr lang="fi-FI" sz="2000" dirty="0">
                <a:hlinkClick r:id="rId5"/>
              </a:rPr>
              <a:t>matti.lipsanen@pirkanmaa.fi</a:t>
            </a:r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Tervetuloa!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273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Kokouksen avaus	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Kokouksen järjestäytyminen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Kokouksen laillisuus ja päätösvaltaisuus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Pöytäkirjan tarkastajien valinta	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Vuoden 2023 toimintakertomus	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Vuoden 2023 tilinpäätös ja tase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Tili- ja vastuuvapauden myöntäminen johtokunnalle vuodelta 2023	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Vuoden 2024 toimintasuunnitelma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Vuoden 2024 jäsenmaksut	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Puheenjohtajan valinta vuodelle 2024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Johtokunnan valinta vuodelle 2024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Toiminnantarkastajan valinta vuodelle 2024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Vuoden 2024 talousarvio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/>
              <a:t>Palkitseminen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Muut asiat</a:t>
            </a:r>
            <a:endParaRPr dirty="0"/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8000" dirty="0">
                <a:latin typeface="Calibri"/>
                <a:ea typeface="Calibri"/>
                <a:cs typeface="Calibri"/>
                <a:sym typeface="Calibri"/>
              </a:rPr>
              <a:t>Kokouksen päättäminen</a:t>
            </a:r>
            <a:endParaRPr dirty="0"/>
          </a:p>
          <a:p>
            <a:pPr marL="22860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93" name="Google Shape;93;p2"/>
          <p:cNvSpPr/>
          <p:nvPr/>
        </p:nvSpPr>
        <p:spPr>
          <a:xfrm>
            <a:off x="0" y="567544"/>
            <a:ext cx="12192000" cy="753745"/>
          </a:xfrm>
          <a:prstGeom prst="rect">
            <a:avLst/>
          </a:prstGeom>
          <a:solidFill>
            <a:srgbClr val="E0020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Toijalan Tennis, vuosikokous 2023 – Asialista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9439" y="202623"/>
            <a:ext cx="1551305" cy="161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4238</TotalTime>
  <Words>95</Words>
  <Application>Microsoft Office PowerPoint</Application>
  <PresentationFormat>Laajakuva</PresentationFormat>
  <Paragraphs>26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Lipsanen Matti</dc:creator>
  <cp:lastModifiedBy>Matti Lipsanen</cp:lastModifiedBy>
  <cp:revision>2</cp:revision>
  <dcterms:created xsi:type="dcterms:W3CDTF">2021-12-06T11:00:40Z</dcterms:created>
  <dcterms:modified xsi:type="dcterms:W3CDTF">2023-11-30T17:17:37Z</dcterms:modified>
</cp:coreProperties>
</file>